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pos="5261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  <p15:guide id="7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508"/>
    <a:srgbClr val="2C3A5A"/>
    <a:srgbClr val="820407"/>
    <a:srgbClr val="1F293F"/>
    <a:srgbClr val="261862"/>
    <a:srgbClr val="6C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662" y="78"/>
      </p:cViewPr>
      <p:guideLst>
        <p:guide orient="horz" pos="2160"/>
        <p:guide pos="2880"/>
        <p:guide pos="295"/>
        <p:guide pos="5261"/>
        <p:guide orient="horz" pos="323"/>
        <p:guide orient="horz" pos="3929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D7066-4F19-40AC-9E47-453E3F1CF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BE34B9-CD31-4F45-89D9-809592814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E2405-F15D-4525-8884-478B2A49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6FDCD2-D352-4A9B-AD70-EBECB9BA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31901-2A47-4992-9250-DA3D96F6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7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0AAFC-3CD8-4F48-BA20-39F1F257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883E-1A87-4918-8CF3-818DEC73D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BF285-08F9-44F9-A389-27B46A44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05479-798E-4A30-841A-179CBABC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74FF-3812-4101-ABFE-4893A235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4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9A76F1-5E7F-41BE-A4B1-8CA17295E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637546-91B2-4ADD-A348-2CB2C0D0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0CD59-916F-4671-99D8-5A5C05E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0DBD6-D7D1-4E4A-87F4-C64DD4D7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572D2-AEBA-4F1C-8188-20AD0C21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2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78E1D-654B-4774-8DEE-C188085D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9399B-9DE1-4A31-A0C8-6558E205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765C9-C007-4BD1-B42E-F33E3BA1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E3C40-128F-43B6-A1E4-518E1EE0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33F85-FD4A-46FA-9CBA-48643E73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98AEF-4BF9-4D1F-926E-83A557F8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4994C3-DFCE-4735-A69F-24ED643A5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39420-73A4-45C2-AD99-E27E23AC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14BD2-653B-44A1-A5AD-E8285434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D07F1-5C7C-4E69-9AF4-0EC6CC1B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6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E09F1-CE4E-4F86-B4F7-A99C3528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8F9FC-DF94-4292-A934-AB5B86A03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3C5A2-6353-470E-B3A9-4F8CFAE3B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575177-4AD7-4196-BAA9-7BD49ECE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6538D-7F85-4C85-A667-75A2E0AD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3C1F0-84E6-46AB-A900-33F02786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545F4-4027-4B83-A7B0-2EE45EDF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2D2569-0670-4DE0-9DAE-B647DD11C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E729D-350E-428B-9E53-DE323083F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7F2048-A489-433E-93D2-4359FFEDD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949E78-FAD8-40C2-8197-0ED67CEC2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00F843-4FE5-45BF-8A05-B3488F0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270040-C366-4A31-BE75-B2A86A9C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833A2C-B9A5-40B0-91B6-45BAF006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2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72B2-1C59-45B5-A330-1255655D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88F605-7F26-4D9C-B395-19924300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14CABD-CEB3-4CEE-AAE1-29E9E73D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F7F026-2E23-4C5B-82F8-405FF048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5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5DDA88-1A2D-49D2-9AF1-DD5E52D4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DA65F4-CD09-4FB0-ACA8-4DA59A6F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D186AB-9678-4F37-9641-E2F24C63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6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6F4D7-63CF-4EE8-88A3-4007C7CB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E8BF9-A62A-40F8-BA56-A7F442D6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37ECD3-7C30-4D9F-8218-CC557D52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8A84B2-C655-4A6A-8D11-54F8A49B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5254DE-DC1F-4337-851A-80FC6D07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3050EC-519D-4E27-B9CC-693B97CC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9A48A-5080-4C9A-A332-FD93B3FC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1855AA-2AF4-4F62-AB53-FCF3CD81C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EB2B3B-03A3-4002-88A3-B96E30247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F4FD03-BCB9-4D7B-B0E8-DE74DAF7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5C1F8-C18C-4754-B240-5F3FDD8C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BCB26-C96F-4A9B-8829-F337DE79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0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64D9-869E-4E36-9801-E6DC34C3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544236-06F9-4AFA-BCE9-B98BB867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9B932-76AE-4B0A-A94B-C438D4CEB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491D-90A8-44B6-8929-FA71D80DC7D8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F0B98-DF5D-4CD1-924E-3CB09980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47FBB-90BE-44BF-B961-5768450CA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BEE4-1C59-41F4-A0AC-2C6639C02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366DF-933F-45CD-A16C-590F5F5C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7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A3C81-1A3D-47D8-9B8E-8365E9D87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37848-79BC-4B98-924E-2EE48864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7D5684-2C61-479A-8318-36A7C8FEB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8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16CFF-BC16-470B-A5DE-B0F6193E9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8F148A-D6EA-475F-B899-2A14F6F3C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9F3A3-6830-4A18-A518-CF16F08BD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3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94121C-CFD6-4F0E-88AE-05FD355EA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72EF59-B315-49DC-A2E1-A285B565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BD30F0-E28A-4AF6-9278-309E62A0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2CFB6-FC29-4E84-9651-7BDB9B5F0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6B3E3A-AD23-4753-82CB-FDB7684C4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9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D38FF5-0ADE-4663-AFC1-237C264F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4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B18FF-A725-4034-B76A-A8D55BC97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D569D9-DB86-4CC3-84D6-92BBF9C7F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C4680-5B6C-4EB5-ACAF-AC308F12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0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8525B-3172-4359-8B5C-DCD3780E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F412CB-FA25-402E-9B71-A667CA96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A19B4-7C67-4F03-AB7F-6C7E2FDCB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9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 Light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Власенко</dc:creator>
  <cp:lastModifiedBy>Ирина Власенко</cp:lastModifiedBy>
  <cp:revision>57</cp:revision>
  <dcterms:created xsi:type="dcterms:W3CDTF">2023-08-22T09:56:22Z</dcterms:created>
  <dcterms:modified xsi:type="dcterms:W3CDTF">2023-08-22T17:55:57Z</dcterms:modified>
</cp:coreProperties>
</file>